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D2C9B-0CD2-4A87-88BC-95F33377A2C0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C8C92-A390-4CF2-ADF5-1E15CC6FA5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://www.britannica.com/EBchecked/topic/10567/Ainu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hyperlink" Target="http://www.bears.org/spirit/ainumyth.ph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hyperlink" Target="http://www.ainu-assn.or.jp/english/eabout01.html" TargetMode="External"/><Relationship Id="rId5" Type="http://schemas.openxmlformats.org/officeDocument/2006/relationships/image" Target="../media/image4.jpeg"/><Relationship Id="rId10" Type="http://schemas.openxmlformats.org/officeDocument/2006/relationships/hyperlink" Target="http://www.pbs.org/wgbh/nova/hokkaido/ainu.html" TargetMode="External"/><Relationship Id="rId4" Type="http://schemas.openxmlformats.org/officeDocument/2006/relationships/image" Target="../media/image3.jpeg"/><Relationship Id="rId9" Type="http://schemas.openxmlformats.org/officeDocument/2006/relationships/hyperlink" Target="http://www.ainu-museum.or.jp/en/study/eng0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4" name="Picture 10" descr="http://ts2.mm.bing.net/th?id=H.4768050210996625&amp;pid=15.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219200"/>
            <a:ext cx="1828800" cy="2857500"/>
          </a:xfrm>
          <a:prstGeom prst="rect">
            <a:avLst/>
          </a:prstGeom>
          <a:noFill/>
        </p:spPr>
      </p:pic>
      <p:pic>
        <p:nvPicPr>
          <p:cNvPr id="11278" name="Picture 14" descr="http://ts3.mm.bing.net/th?id=H.5025971548193106&amp;pid=15.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0"/>
            <a:ext cx="1914525" cy="1676400"/>
          </a:xfrm>
          <a:prstGeom prst="rect">
            <a:avLst/>
          </a:prstGeom>
          <a:noFill/>
        </p:spPr>
      </p:pic>
      <p:pic>
        <p:nvPicPr>
          <p:cNvPr id="11276" name="Picture 12" descr="http://ts4.mm.bing.net/th?id=H.4687944768750223&amp;pid=15.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05400"/>
            <a:ext cx="2286000" cy="1752600"/>
          </a:xfrm>
          <a:prstGeom prst="rect">
            <a:avLst/>
          </a:prstGeom>
          <a:noFill/>
        </p:spPr>
      </p:pic>
      <p:pic>
        <p:nvPicPr>
          <p:cNvPr id="11270" name="Picture 6" descr="http://ts2.mm.bing.net/th?id=H.4807349128989085&amp;pid=15.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2286000" cy="2286001"/>
          </a:xfrm>
          <a:prstGeom prst="rect">
            <a:avLst/>
          </a:prstGeom>
          <a:noFill/>
        </p:spPr>
      </p:pic>
      <p:pic>
        <p:nvPicPr>
          <p:cNvPr id="11272" name="Picture 8" descr="http://ts2.mm.bing.net/th?id=H.4553834423386397&amp;pid=15.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67575" y="4000500"/>
            <a:ext cx="1876425" cy="2857500"/>
          </a:xfrm>
          <a:prstGeom prst="rect">
            <a:avLst/>
          </a:prstGeom>
          <a:noFill/>
        </p:spPr>
      </p:pic>
      <p:pic>
        <p:nvPicPr>
          <p:cNvPr id="11266" name="Picture 2" descr="http://ts1.mm.bing.net/th?id=H.4893463227924616&amp;pid=15.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276475" cy="2857500"/>
          </a:xfrm>
          <a:prstGeom prst="rect">
            <a:avLst/>
          </a:prstGeom>
          <a:noFill/>
        </p:spPr>
      </p:pic>
      <p:pic>
        <p:nvPicPr>
          <p:cNvPr id="11268" name="Picture 4" descr="Ainu Peopl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0" y="0"/>
            <a:ext cx="5029199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AINU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43200" y="4800600"/>
            <a:ext cx="3886200" cy="20574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9"/>
              </a:rPr>
              <a:t>http://www.ainu-museum.or.jp/en/study/eng01.html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10"/>
              </a:rPr>
              <a:t>http://www.pbs.org/wgbh/nova/hokkaido/ainu.html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11"/>
              </a:rPr>
              <a:t>http://www.ainu-assn.or.jp/english/eabout01.html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12"/>
              </a:rPr>
              <a:t>http://www.bears.org/spirit/ainumyth.php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13"/>
              </a:rPr>
              <a:t>http://www.britannica.com/EBchecked/topic/10567/Ainu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AINU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Sharon</dc:creator>
  <cp:lastModifiedBy>Shaquille  Witherspoon</cp:lastModifiedBy>
  <cp:revision>6</cp:revision>
  <dcterms:created xsi:type="dcterms:W3CDTF">2013-01-14T05:30:12Z</dcterms:created>
  <dcterms:modified xsi:type="dcterms:W3CDTF">2013-02-13T22:16:46Z</dcterms:modified>
</cp:coreProperties>
</file>